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4300" y="-571500"/>
            <a:ext cx="18402300" cy="11501438"/>
          </a:xfrm>
          <a:custGeom>
            <a:avLst/>
            <a:gdLst/>
            <a:ahLst/>
            <a:cxnLst/>
            <a:rect r="r" b="b" t="t" l="l"/>
            <a:pathLst>
              <a:path h="11501438" w="18402300">
                <a:moveTo>
                  <a:pt x="0" y="0"/>
                </a:moveTo>
                <a:lnTo>
                  <a:pt x="18402300" y="0"/>
                </a:lnTo>
                <a:lnTo>
                  <a:pt x="18402300" y="11501438"/>
                </a:lnTo>
                <a:lnTo>
                  <a:pt x="0" y="115014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680710"/>
            <a:ext cx="18462736" cy="11539210"/>
          </a:xfrm>
          <a:custGeom>
            <a:avLst/>
            <a:gdLst/>
            <a:ahLst/>
            <a:cxnLst/>
            <a:rect r="r" b="b" t="t" l="l"/>
            <a:pathLst>
              <a:path h="11539210" w="18462736">
                <a:moveTo>
                  <a:pt x="0" y="0"/>
                </a:moveTo>
                <a:lnTo>
                  <a:pt x="18462736" y="0"/>
                </a:lnTo>
                <a:lnTo>
                  <a:pt x="18462736" y="11539210"/>
                </a:lnTo>
                <a:lnTo>
                  <a:pt x="0" y="115392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71500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71500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633073"/>
            <a:ext cx="18386517" cy="11491573"/>
          </a:xfrm>
          <a:custGeom>
            <a:avLst/>
            <a:gdLst/>
            <a:ahLst/>
            <a:cxnLst/>
            <a:rect r="r" b="b" t="t" l="l"/>
            <a:pathLst>
              <a:path h="11491573" w="18386517">
                <a:moveTo>
                  <a:pt x="0" y="0"/>
                </a:moveTo>
                <a:lnTo>
                  <a:pt x="18386517" y="0"/>
                </a:lnTo>
                <a:lnTo>
                  <a:pt x="18386517" y="11491573"/>
                </a:lnTo>
                <a:lnTo>
                  <a:pt x="0" y="11491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71500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686263"/>
            <a:ext cx="18471621" cy="11544763"/>
          </a:xfrm>
          <a:custGeom>
            <a:avLst/>
            <a:gdLst/>
            <a:ahLst/>
            <a:cxnLst/>
            <a:rect r="r" b="b" t="t" l="l"/>
            <a:pathLst>
              <a:path h="11544763" w="18471621">
                <a:moveTo>
                  <a:pt x="0" y="0"/>
                </a:moveTo>
                <a:lnTo>
                  <a:pt x="18471621" y="0"/>
                </a:lnTo>
                <a:lnTo>
                  <a:pt x="18471621" y="11544763"/>
                </a:lnTo>
                <a:lnTo>
                  <a:pt x="0" y="115447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71500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71500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71500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DAGS5VNuQ54</dc:identifier>
  <dcterms:modified xsi:type="dcterms:W3CDTF">2011-08-01T06:04:30Z</dcterms:modified>
  <cp:revision>1</cp:revision>
</cp:coreProperties>
</file>

<file path=docProps/thumbnail.jpeg>
</file>